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0" r:id="rId3"/>
    <p:sldId id="258" r:id="rId4"/>
    <p:sldId id="273" r:id="rId5"/>
    <p:sldId id="259" r:id="rId6"/>
    <p:sldId id="274" r:id="rId7"/>
    <p:sldId id="260" r:id="rId8"/>
    <p:sldId id="275" r:id="rId9"/>
    <p:sldId id="261" r:id="rId10"/>
    <p:sldId id="276" r:id="rId11"/>
    <p:sldId id="262" r:id="rId12"/>
    <p:sldId id="277" r:id="rId13"/>
    <p:sldId id="263" r:id="rId14"/>
    <p:sldId id="278" r:id="rId15"/>
    <p:sldId id="26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DFB0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83" autoAdjust="0"/>
  </p:normalViewPr>
  <p:slideViewPr>
    <p:cSldViewPr>
      <p:cViewPr>
        <p:scale>
          <a:sx n="73" d="100"/>
          <a:sy n="73" d="100"/>
        </p:scale>
        <p:origin x="-1074" y="-7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21373-2E13-4B68-91A0-9D731AB092AA}" type="datetimeFigureOut">
              <a:rPr lang="en-US" smtClean="0"/>
              <a:pPr/>
              <a:t>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463FE-5CC5-4289-AC14-9C294323C8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165554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21373-2E13-4B68-91A0-9D731AB092AA}" type="datetimeFigureOut">
              <a:rPr lang="en-US" smtClean="0"/>
              <a:pPr/>
              <a:t>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463FE-5CC5-4289-AC14-9C294323C8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065377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21373-2E13-4B68-91A0-9D731AB092AA}" type="datetimeFigureOut">
              <a:rPr lang="en-US" smtClean="0"/>
              <a:pPr/>
              <a:t>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463FE-5CC5-4289-AC14-9C294323C8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998484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21373-2E13-4B68-91A0-9D731AB092AA}" type="datetimeFigureOut">
              <a:rPr lang="en-US" smtClean="0"/>
              <a:pPr/>
              <a:t>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463FE-5CC5-4289-AC14-9C294323C8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996565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21373-2E13-4B68-91A0-9D731AB092AA}" type="datetimeFigureOut">
              <a:rPr lang="en-US" smtClean="0"/>
              <a:pPr/>
              <a:t>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463FE-5CC5-4289-AC14-9C294323C8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532639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21373-2E13-4B68-91A0-9D731AB092AA}" type="datetimeFigureOut">
              <a:rPr lang="en-US" smtClean="0"/>
              <a:pPr/>
              <a:t>1/21/2017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463FE-5CC5-4289-AC14-9C294323C8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675767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21373-2E13-4B68-91A0-9D731AB092AA}" type="datetimeFigureOut">
              <a:rPr lang="en-US" smtClean="0"/>
              <a:pPr/>
              <a:t>1/21/2017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463FE-5CC5-4289-AC14-9C294323C8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388092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21373-2E13-4B68-91A0-9D731AB092AA}" type="datetimeFigureOut">
              <a:rPr lang="en-US" smtClean="0"/>
              <a:pPr/>
              <a:t>1/21/2017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463FE-5CC5-4289-AC14-9C294323C8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023713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21373-2E13-4B68-91A0-9D731AB092AA}" type="datetimeFigureOut">
              <a:rPr lang="en-US" smtClean="0"/>
              <a:pPr/>
              <a:t>1/21/2017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463FE-5CC5-4289-AC14-9C294323C8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554254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21373-2E13-4B68-91A0-9D731AB092AA}" type="datetimeFigureOut">
              <a:rPr lang="en-US" smtClean="0"/>
              <a:pPr/>
              <a:t>1/21/2017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463FE-5CC5-4289-AC14-9C294323C8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516897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21373-2E13-4B68-91A0-9D731AB092AA}" type="datetimeFigureOut">
              <a:rPr lang="en-US" smtClean="0"/>
              <a:pPr/>
              <a:t>1/21/2017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463FE-5CC5-4289-AC14-9C294323C8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820170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21373-2E13-4B68-91A0-9D731AB092AA}" type="datetimeFigureOut">
              <a:rPr lang="en-US" smtClean="0"/>
              <a:pPr/>
              <a:t>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463FE-5CC5-4289-AC14-9C294323C8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318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7384824768_db24af4774_o.jpg"/>
          <p:cNvPicPr>
            <a:picLocks noChangeAspect="1"/>
          </p:cNvPicPr>
          <p:nvPr/>
        </p:nvPicPr>
        <p:blipFill>
          <a:blip r:embed="rId2" cstate="print"/>
          <a:srcRect l="9350" b="14844"/>
          <a:stretch>
            <a:fillRect/>
          </a:stretch>
        </p:blipFill>
        <p:spPr>
          <a:xfrm>
            <a:off x="1447800" y="1143000"/>
            <a:ext cx="6648801" cy="3962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152400"/>
            <a:ext cx="8839200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The Arrowhead:  Emblem of the National Park Service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873" y="5288340"/>
            <a:ext cx="8846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Have you ever wondered about that arrowhead you see on signs around Joshua Tree National Park?  </a:t>
            </a:r>
          </a:p>
          <a:p>
            <a:endParaRPr lang="en-US" sz="2400" dirty="0"/>
          </a:p>
          <a:p>
            <a:r>
              <a:rPr lang="en-US" sz="2400" dirty="0" smtClean="0"/>
              <a:t>That’s the </a:t>
            </a:r>
            <a:r>
              <a:rPr lang="en-US" sz="2400" i="1" dirty="0" smtClean="0"/>
              <a:t>emblem</a:t>
            </a:r>
            <a:r>
              <a:rPr lang="en-US" sz="2400" dirty="0" smtClean="0"/>
              <a:t> of the National Park Service.</a:t>
            </a:r>
            <a:endParaRPr lang="en-US" sz="2400" dirty="0"/>
          </a:p>
        </p:txBody>
      </p:sp>
      <p:sp>
        <p:nvSpPr>
          <p:cNvPr id="5" name="Oval 4"/>
          <p:cNvSpPr/>
          <p:nvPr/>
        </p:nvSpPr>
        <p:spPr>
          <a:xfrm>
            <a:off x="6019800" y="2438400"/>
            <a:ext cx="1644535" cy="1600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1916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" decel="19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0"/>
            <a:ext cx="88114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ANIMALS</a:t>
            </a:r>
            <a:r>
              <a:rPr lang="en-US" sz="2800" dirty="0" smtClean="0"/>
              <a:t>: Joshua </a:t>
            </a:r>
            <a:r>
              <a:rPr lang="en-US" sz="2800" dirty="0" smtClean="0"/>
              <a:t>Tree National Park is home to many species of animals, including desert tortoises, bighorn sheep, burrowing owls, and banded geckos.</a:t>
            </a:r>
            <a:endParaRPr lang="en-US" sz="2800" dirty="0"/>
          </a:p>
        </p:txBody>
      </p:sp>
      <p:pic>
        <p:nvPicPr>
          <p:cNvPr id="8" name="Picture 7" descr="5151759335_d76b8991fc_o.jpg"/>
          <p:cNvPicPr>
            <a:picLocks noChangeAspect="1"/>
          </p:cNvPicPr>
          <p:nvPr/>
        </p:nvPicPr>
        <p:blipFill>
          <a:blip r:embed="rId2" cstate="print"/>
          <a:srcRect l="5833" t="27778" r="30000" b="12222"/>
          <a:stretch>
            <a:fillRect/>
          </a:stretch>
        </p:blipFill>
        <p:spPr>
          <a:xfrm>
            <a:off x="381000" y="1524000"/>
            <a:ext cx="3505200" cy="2458192"/>
          </a:xfrm>
          <a:prstGeom prst="rect">
            <a:avLst/>
          </a:prstGeom>
        </p:spPr>
      </p:pic>
      <p:pic>
        <p:nvPicPr>
          <p:cNvPr id="9" name="Picture 8" descr="12489271794_5ba7341bb9_o.jpg"/>
          <p:cNvPicPr>
            <a:picLocks noChangeAspect="1"/>
          </p:cNvPicPr>
          <p:nvPr/>
        </p:nvPicPr>
        <p:blipFill>
          <a:blip r:embed="rId3" cstate="print"/>
          <a:srcRect l="32500" t="37778" r="14167" b="12222"/>
          <a:stretch>
            <a:fillRect/>
          </a:stretch>
        </p:blipFill>
        <p:spPr>
          <a:xfrm>
            <a:off x="4724400" y="1524000"/>
            <a:ext cx="3467947" cy="2438400"/>
          </a:xfrm>
          <a:prstGeom prst="rect">
            <a:avLst/>
          </a:prstGeom>
        </p:spPr>
      </p:pic>
      <p:pic>
        <p:nvPicPr>
          <p:cNvPr id="10" name="Picture 9" descr="12532814944_90712c3f79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4114800"/>
            <a:ext cx="3124200" cy="2554927"/>
          </a:xfrm>
          <a:prstGeom prst="rect">
            <a:avLst/>
          </a:prstGeom>
        </p:spPr>
      </p:pic>
      <p:pic>
        <p:nvPicPr>
          <p:cNvPr id="11" name="Picture 10" descr="15072096090_738dca24d7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4191000"/>
            <a:ext cx="3551078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185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55" t="4168" b="2336"/>
          <a:stretch/>
        </p:blipFill>
        <p:spPr>
          <a:xfrm>
            <a:off x="329264" y="1724890"/>
            <a:ext cx="3390681" cy="43719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55" t="3573" b="2140"/>
          <a:stretch/>
        </p:blipFill>
        <p:spPr>
          <a:xfrm>
            <a:off x="329264" y="838201"/>
            <a:ext cx="4064671" cy="52638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6800" y="1676400"/>
            <a:ext cx="411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lake represents clean water and air.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1200099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smtClean="0"/>
              <a:t>WATER AND AIR</a:t>
            </a:r>
            <a:r>
              <a:rPr lang="en-US" sz="2700" dirty="0" smtClean="0"/>
              <a:t>: </a:t>
            </a:r>
            <a:r>
              <a:rPr lang="en-US" sz="2700" dirty="0" smtClean="0"/>
              <a:t>All </a:t>
            </a:r>
            <a:r>
              <a:rPr lang="en-US" sz="2700" dirty="0" smtClean="0"/>
              <a:t>water in Joshua Tree National Park is protected for wildlife.  Clean air and little light pollution allow visitors to see lots of stars and part of our galaxy: the Milky Way.  </a:t>
            </a:r>
            <a:endParaRPr lang="en-US" sz="2700" dirty="0"/>
          </a:p>
        </p:txBody>
      </p:sp>
      <p:pic>
        <p:nvPicPr>
          <p:cNvPr id="10" name="Picture 9" descr="9587190606_47f0b6ae72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200" y="1646326"/>
            <a:ext cx="3506786" cy="4890821"/>
          </a:xfrm>
          <a:prstGeom prst="rect">
            <a:avLst/>
          </a:prstGeom>
        </p:spPr>
      </p:pic>
      <p:pic>
        <p:nvPicPr>
          <p:cNvPr id="11" name="Picture 10" descr="12525401433_75a3720f82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676400"/>
            <a:ext cx="3657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185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55" t="3573" b="2140"/>
          <a:stretch/>
        </p:blipFill>
        <p:spPr>
          <a:xfrm>
            <a:off x="329264" y="1711035"/>
            <a:ext cx="3390681" cy="43910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55" t="3793" b="1740"/>
          <a:stretch/>
        </p:blipFill>
        <p:spPr>
          <a:xfrm>
            <a:off x="329264" y="838200"/>
            <a:ext cx="4076857" cy="52681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8200" y="1524000"/>
            <a:ext cx="4343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National Park Service was founded in 1916 to protect and preserve all these things for the enjoyment of everyone.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1200099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52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Joshua Tree National Monument was created in 1936</a:t>
            </a:r>
            <a:r>
              <a:rPr lang="en-US" sz="3200" dirty="0" smtClean="0"/>
              <a:t>.</a:t>
            </a:r>
          </a:p>
          <a:p>
            <a:pPr algn="ctr"/>
            <a:r>
              <a:rPr lang="en-US" sz="3200" dirty="0" smtClean="0"/>
              <a:t>It </a:t>
            </a:r>
            <a:r>
              <a:rPr lang="en-US" sz="3200" dirty="0" smtClean="0"/>
              <a:t>became a National Park in 1994.</a:t>
            </a:r>
            <a:endParaRPr lang="en-US" sz="3200" dirty="0"/>
          </a:p>
        </p:txBody>
      </p:sp>
      <p:pic>
        <p:nvPicPr>
          <p:cNvPr id="6" name="Picture 5" descr="14397901582_64b6fff608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447800"/>
            <a:ext cx="7162800" cy="43096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5903893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Historic photograph of the Oasis of Mara Visitor Center in </a:t>
            </a:r>
            <a:r>
              <a:rPr lang="en-US" sz="2800" dirty="0" err="1" smtClean="0"/>
              <a:t>Twentynine</a:t>
            </a:r>
            <a:r>
              <a:rPr lang="en-US" sz="2800" dirty="0" smtClean="0"/>
              <a:t> </a:t>
            </a:r>
            <a:r>
              <a:rPr lang="en-US" sz="2800" dirty="0" smtClean="0"/>
              <a:t>Palms, </a:t>
            </a:r>
            <a:r>
              <a:rPr lang="en-US" sz="2800" dirty="0" smtClean="0"/>
              <a:t>CA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403185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95800" y="16764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POP QUIZ!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838200"/>
            <a:ext cx="3991927" cy="5233053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0"/>
            <a:ext cx="1776171" cy="224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95800" y="2743200"/>
            <a:ext cx="4114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Can you list all the symbols on the National Park Service emblem and tell what each one represents?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1200099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24400" y="1676400"/>
            <a:ext cx="4114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Each part of the emblem symbolizes something the National Park Service was created to protect.</a:t>
            </a:r>
            <a:endParaRPr lang="en-US" sz="32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085"/>
          <a:stretch/>
        </p:blipFill>
        <p:spPr bwMode="auto">
          <a:xfrm>
            <a:off x="304800" y="762001"/>
            <a:ext cx="4088727" cy="538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38514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27" t="1600" r="3433"/>
          <a:stretch/>
        </p:blipFill>
        <p:spPr>
          <a:xfrm>
            <a:off x="333374" y="762001"/>
            <a:ext cx="4066132" cy="53532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0600" y="1676400"/>
            <a:ext cx="41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arrowhead shape represents human culture.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1200099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509" y="152400"/>
            <a:ext cx="8811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CULTURE</a:t>
            </a:r>
            <a:r>
              <a:rPr lang="en-US" sz="2400" dirty="0" smtClean="0"/>
              <a:t>:  The area that is now Joshua Tree National Park was once home to Native American tribes, the site of cattle ranching and mining operations, and a military training facility.  The park protects these stories for future generations to enjoy.  </a:t>
            </a:r>
            <a:endParaRPr lang="en-US" sz="2400" dirty="0"/>
          </a:p>
        </p:txBody>
      </p:sp>
      <p:pic>
        <p:nvPicPr>
          <p:cNvPr id="8" name="Picture 7" descr="14376137596_e573444de6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1981200"/>
            <a:ext cx="4052281" cy="3124200"/>
          </a:xfrm>
          <a:prstGeom prst="rect">
            <a:avLst/>
          </a:prstGeom>
        </p:spPr>
      </p:pic>
      <p:pic>
        <p:nvPicPr>
          <p:cNvPr id="9" name="Picture 8" descr="jtnp textures-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981200"/>
            <a:ext cx="4562293" cy="304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8200" y="52578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Native American basket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05400" y="52578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Miner at The Dirty Sock Camp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541798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27" t="1600" r="3433"/>
          <a:stretch/>
        </p:blipFill>
        <p:spPr>
          <a:xfrm>
            <a:off x="333374" y="1738745"/>
            <a:ext cx="3324226" cy="43764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09" t="3080" r="2156" b="1846"/>
          <a:stretch/>
        </p:blipFill>
        <p:spPr>
          <a:xfrm>
            <a:off x="333373" y="762000"/>
            <a:ext cx="4039831" cy="53478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0600" y="1676400"/>
            <a:ext cx="41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sequoia tree represents all trees and other plants.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1200099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304800"/>
            <a:ext cx="8811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PLANTS</a:t>
            </a:r>
            <a:r>
              <a:rPr lang="en-US" sz="3200" dirty="0" smtClean="0"/>
              <a:t>:  The park is home to special plants like yuccas, cacti, and wildflowers. </a:t>
            </a:r>
            <a:endParaRPr lang="en-US" sz="3200" dirty="0"/>
          </a:p>
        </p:txBody>
      </p:sp>
      <p:pic>
        <p:nvPicPr>
          <p:cNvPr id="6" name="Picture 5" descr="12489936644_6ce8c2ce6f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676400"/>
            <a:ext cx="5029200" cy="3352800"/>
          </a:xfrm>
          <a:prstGeom prst="rect">
            <a:avLst/>
          </a:prstGeom>
        </p:spPr>
      </p:pic>
      <p:pic>
        <p:nvPicPr>
          <p:cNvPr id="8" name="Picture 7" descr="2015-03-05_joshua_tree_poppy_3_sjp.jpg"/>
          <p:cNvPicPr>
            <a:picLocks noChangeAspect="1"/>
          </p:cNvPicPr>
          <p:nvPr/>
        </p:nvPicPr>
        <p:blipFill>
          <a:blip r:embed="rId3" cstate="print"/>
          <a:srcRect l="35833" t="31111" r="27500" b="24444"/>
          <a:stretch>
            <a:fillRect/>
          </a:stretch>
        </p:blipFill>
        <p:spPr>
          <a:xfrm>
            <a:off x="5715000" y="1704109"/>
            <a:ext cx="2819400" cy="2563091"/>
          </a:xfrm>
          <a:prstGeom prst="rect">
            <a:avLst/>
          </a:prstGeom>
        </p:spPr>
      </p:pic>
      <p:pic>
        <p:nvPicPr>
          <p:cNvPr id="9" name="Picture 8" descr="12525621815_e3cd8b4d57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0" y="4457700"/>
            <a:ext cx="2895600" cy="2171700"/>
          </a:xfrm>
          <a:prstGeom prst="rect">
            <a:avLst/>
          </a:prstGeom>
        </p:spPr>
      </p:pic>
      <p:pic>
        <p:nvPicPr>
          <p:cNvPr id="10" name="Picture 9" descr="14230071642_98e6994cf5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6600" y="5257800"/>
            <a:ext cx="1905000" cy="1428750"/>
          </a:xfrm>
          <a:prstGeom prst="rect">
            <a:avLst/>
          </a:prstGeom>
        </p:spPr>
      </p:pic>
      <p:pic>
        <p:nvPicPr>
          <p:cNvPr id="11" name="Picture 10" descr="12979768575_b9752120b6_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400" y="5257800"/>
            <a:ext cx="19812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185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09" t="3080" r="2156" b="1846"/>
          <a:stretch/>
        </p:blipFill>
        <p:spPr>
          <a:xfrm>
            <a:off x="333374" y="1709305"/>
            <a:ext cx="3324226" cy="44005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52" t="4093" r="129" b="1633"/>
          <a:stretch/>
        </p:blipFill>
        <p:spPr>
          <a:xfrm>
            <a:off x="338570" y="685800"/>
            <a:ext cx="4167245" cy="53998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200" y="1676400"/>
            <a:ext cx="4114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mountain represents land formations, scenery, and recreational opportunities.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1200099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0"/>
            <a:ext cx="8811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LANDFORMS</a:t>
            </a:r>
            <a:r>
              <a:rPr lang="en-US" sz="2800" dirty="0" smtClean="0"/>
              <a:t>:  </a:t>
            </a:r>
            <a:r>
              <a:rPr lang="en-US" sz="2800" dirty="0" smtClean="0"/>
              <a:t>Boulder </a:t>
            </a:r>
            <a:r>
              <a:rPr lang="en-US" sz="2800" dirty="0" smtClean="0"/>
              <a:t>piles and rugged </a:t>
            </a:r>
            <a:r>
              <a:rPr lang="en-US" sz="2800" dirty="0" smtClean="0"/>
              <a:t>mountains are protected </a:t>
            </a:r>
            <a:r>
              <a:rPr lang="en-US" sz="2800" dirty="0" smtClean="0"/>
              <a:t>for everyone to </a:t>
            </a:r>
            <a:r>
              <a:rPr lang="en-US" sz="2800" dirty="0" smtClean="0"/>
              <a:t>enjoy.</a:t>
            </a:r>
            <a:endParaRPr lang="en-US" sz="2800" dirty="0"/>
          </a:p>
        </p:txBody>
      </p:sp>
      <p:pic>
        <p:nvPicPr>
          <p:cNvPr id="6" name="Picture 5" descr="12619856905_3478ddc7dc_o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990600"/>
            <a:ext cx="4000500" cy="2667000"/>
          </a:xfrm>
          <a:prstGeom prst="rect">
            <a:avLst/>
          </a:prstGeom>
        </p:spPr>
      </p:pic>
      <p:pic>
        <p:nvPicPr>
          <p:cNvPr id="8" name="Picture 7" descr="5151711893_ff2d4e377d_b.jpg"/>
          <p:cNvPicPr>
            <a:picLocks noChangeAspect="1"/>
          </p:cNvPicPr>
          <p:nvPr/>
        </p:nvPicPr>
        <p:blipFill>
          <a:blip r:embed="rId3" cstate="print"/>
          <a:srcRect t="4401" b="7569"/>
          <a:stretch>
            <a:fillRect/>
          </a:stretch>
        </p:blipFill>
        <p:spPr>
          <a:xfrm>
            <a:off x="990600" y="3810000"/>
            <a:ext cx="6858000" cy="3048000"/>
          </a:xfrm>
          <a:prstGeom prst="rect">
            <a:avLst/>
          </a:prstGeom>
        </p:spPr>
      </p:pic>
      <p:pic>
        <p:nvPicPr>
          <p:cNvPr id="9" name="Picture 8" descr="26105723740_fb932123e8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990600"/>
            <a:ext cx="4038600" cy="269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185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52" t="4093" r="129" b="1633"/>
          <a:stretch/>
        </p:blipFill>
        <p:spPr>
          <a:xfrm>
            <a:off x="338570" y="1704110"/>
            <a:ext cx="3381375" cy="4381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55" t="4168" b="2336"/>
          <a:stretch/>
        </p:blipFill>
        <p:spPr>
          <a:xfrm>
            <a:off x="329264" y="762000"/>
            <a:ext cx="4137449" cy="53348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0600" y="1676400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 bison represents all wildlife.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1200099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2549</TotalTime>
  <Words>321</Words>
  <Application>Microsoft Office PowerPoint</Application>
  <PresentationFormat>On-screen Show (4:3)</PresentationFormat>
  <Paragraphs>24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blank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Grimes, Dave</dc:creator>
  <cp:lastModifiedBy>SPepper</cp:lastModifiedBy>
  <cp:revision>86</cp:revision>
  <dcterms:created xsi:type="dcterms:W3CDTF">2013-08-11T13:33:44Z</dcterms:created>
  <dcterms:modified xsi:type="dcterms:W3CDTF">2017-01-21T18:32:04Z</dcterms:modified>
</cp:coreProperties>
</file>